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3" r:id="rId1"/>
  </p:sldMasterIdLst>
  <p:notesMasterIdLst>
    <p:notesMasterId r:id="rId4"/>
  </p:notesMasterIdLst>
  <p:handoutMasterIdLst>
    <p:handoutMasterId r:id="rId5"/>
  </p:handoutMasterIdLst>
  <p:sldIdLst>
    <p:sldId id="620" r:id="rId2"/>
    <p:sldId id="835" r:id="rId3"/>
  </p:sldIdLst>
  <p:sldSz cx="9144000" cy="6858000" type="screen4x3"/>
  <p:notesSz cx="6648450" cy="97821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81">
          <p15:clr>
            <a:srgbClr val="A4A3A4"/>
          </p15:clr>
        </p15:guide>
        <p15:guide id="2" pos="209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CC00"/>
    <a:srgbClr val="0000CC"/>
    <a:srgbClr val="6600FF"/>
    <a:srgbClr val="FFFF00"/>
    <a:srgbClr val="99CC00"/>
    <a:srgbClr val="000066"/>
    <a:srgbClr val="99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309" autoAdjust="0"/>
    <p:restoredTop sz="94660" autoAdjust="0"/>
  </p:normalViewPr>
  <p:slideViewPr>
    <p:cSldViewPr>
      <p:cViewPr varScale="1">
        <p:scale>
          <a:sx n="70" d="100"/>
          <a:sy n="70" d="100"/>
        </p:scale>
        <p:origin x="115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772"/>
    </p:cViewPr>
  </p:sorterViewPr>
  <p:notesViewPr>
    <p:cSldViewPr>
      <p:cViewPr>
        <p:scale>
          <a:sx n="150" d="100"/>
          <a:sy n="150" d="100"/>
        </p:scale>
        <p:origin x="-66" y="-66"/>
      </p:cViewPr>
      <p:guideLst>
        <p:guide orient="horz" pos="3081"/>
        <p:guide pos="209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004A644B-4BF2-4F94-AF5D-5C837DB7E68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2900" cy="4905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23EE1E3D-E155-4262-8A39-374EB3A75E6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5550" y="0"/>
            <a:ext cx="2882900" cy="4905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3492" name="Rectangle 4">
            <a:extLst>
              <a:ext uri="{FF2B5EF4-FFF2-40B4-BE49-F238E27FC236}">
                <a16:creationId xmlns:a16="http://schemas.microsoft.com/office/drawing/2014/main" id="{5BFFA00F-08C3-492E-9B6E-9F131397341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91638"/>
            <a:ext cx="2882900" cy="4905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3493" name="Rectangle 5">
            <a:extLst>
              <a:ext uri="{FF2B5EF4-FFF2-40B4-BE49-F238E27FC236}">
                <a16:creationId xmlns:a16="http://schemas.microsoft.com/office/drawing/2014/main" id="{C90CAEC3-36FD-427C-BABA-D068E4E685D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65550" y="9291638"/>
            <a:ext cx="2882900" cy="4905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FE662616-615D-404F-8078-304A02896195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17915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F708C7AF-DCAC-4A04-89BB-78FCEE610BF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2900" cy="4905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E396653D-3157-4959-9F5A-EDB13B332D7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65550" y="0"/>
            <a:ext cx="2882900" cy="4905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9475" y="733425"/>
            <a:ext cx="4891088" cy="3668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7" name="Rectangle 5">
            <a:extLst>
              <a:ext uri="{FF2B5EF4-FFF2-40B4-BE49-F238E27FC236}">
                <a16:creationId xmlns:a16="http://schemas.microsoft.com/office/drawing/2014/main" id="{068752AC-9DAA-4E84-80F5-5EF3966CBD9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5825" y="4646613"/>
            <a:ext cx="4876800" cy="44021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33798" name="Rectangle 6">
            <a:extLst>
              <a:ext uri="{FF2B5EF4-FFF2-40B4-BE49-F238E27FC236}">
                <a16:creationId xmlns:a16="http://schemas.microsoft.com/office/drawing/2014/main" id="{CD37CDE5-5BDB-4F8E-B622-5A06B1F9A87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91638"/>
            <a:ext cx="2882900" cy="4905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3799" name="Rectangle 7">
            <a:extLst>
              <a:ext uri="{FF2B5EF4-FFF2-40B4-BE49-F238E27FC236}">
                <a16:creationId xmlns:a16="http://schemas.microsoft.com/office/drawing/2014/main" id="{4DE4A02B-9595-4894-81CB-8BBF5C7313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5550" y="9291638"/>
            <a:ext cx="2882900" cy="4905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99F6301-338D-4F96-A9D2-7A4CA5C945F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52435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29 Marcador de fecha">
            <a:extLst>
              <a:ext uri="{FF2B5EF4-FFF2-40B4-BE49-F238E27FC236}">
                <a16:creationId xmlns:a16="http://schemas.microsoft.com/office/drawing/2014/main" id="{2D382868-E575-4D38-B393-51669BEF7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18 Marcador de pie de página">
            <a:extLst>
              <a:ext uri="{FF2B5EF4-FFF2-40B4-BE49-F238E27FC236}">
                <a16:creationId xmlns:a16="http://schemas.microsoft.com/office/drawing/2014/main" id="{ADFDB1EB-254A-4AC4-A848-118E833C9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Wilfredo Sifuentes</a:t>
            </a:r>
          </a:p>
        </p:txBody>
      </p:sp>
      <p:sp>
        <p:nvSpPr>
          <p:cNvPr id="6" name="26 Marcador de número de diapositiva">
            <a:extLst>
              <a:ext uri="{FF2B5EF4-FFF2-40B4-BE49-F238E27FC236}">
                <a16:creationId xmlns:a16="http://schemas.microsoft.com/office/drawing/2014/main" id="{54C1BB04-9757-456C-9D38-445AA48F4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A6E85DE1-1753-4FE7-BF95-607FE7F43D9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96775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9 Marcador de fecha">
            <a:extLst>
              <a:ext uri="{FF2B5EF4-FFF2-40B4-BE49-F238E27FC236}">
                <a16:creationId xmlns:a16="http://schemas.microsoft.com/office/drawing/2014/main" id="{18A637B9-2253-4D37-9053-EFB3FAA2C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1 Marcador de pie de página">
            <a:extLst>
              <a:ext uri="{FF2B5EF4-FFF2-40B4-BE49-F238E27FC236}">
                <a16:creationId xmlns:a16="http://schemas.microsoft.com/office/drawing/2014/main" id="{656CD508-C213-4A55-9659-EBAFC8812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Wilfredo Sifuentes</a:t>
            </a:r>
          </a:p>
        </p:txBody>
      </p:sp>
      <p:sp>
        <p:nvSpPr>
          <p:cNvPr id="6" name="17 Marcador de número de diapositiva">
            <a:extLst>
              <a:ext uri="{FF2B5EF4-FFF2-40B4-BE49-F238E27FC236}">
                <a16:creationId xmlns:a16="http://schemas.microsoft.com/office/drawing/2014/main" id="{CEA7CE56-981E-41EF-9EF8-7640FE5D4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6BCAD-0843-410E-8962-FD906405F06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674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DE856873-4151-4EA3-8F33-E592E97DA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41091496-2723-4469-9919-0F525A234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Wilfredo Sifuentes</a:t>
            </a:r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7ED28A86-D44F-419B-A999-1DE94B184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304FD2BC-241D-4619-BCD9-2DDBCF33F67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00061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9 Marcador de fecha">
            <a:extLst>
              <a:ext uri="{FF2B5EF4-FFF2-40B4-BE49-F238E27FC236}">
                <a16:creationId xmlns:a16="http://schemas.microsoft.com/office/drawing/2014/main" id="{18A637B9-2253-4D37-9053-EFB3FAA2C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1 Marcador de pie de página">
            <a:extLst>
              <a:ext uri="{FF2B5EF4-FFF2-40B4-BE49-F238E27FC236}">
                <a16:creationId xmlns:a16="http://schemas.microsoft.com/office/drawing/2014/main" id="{656CD508-C213-4A55-9659-EBAFC8812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Wilfredo Sifuentes</a:t>
            </a:r>
          </a:p>
        </p:txBody>
      </p:sp>
      <p:sp>
        <p:nvSpPr>
          <p:cNvPr id="7" name="17 Marcador de número de diapositiva">
            <a:extLst>
              <a:ext uri="{FF2B5EF4-FFF2-40B4-BE49-F238E27FC236}">
                <a16:creationId xmlns:a16="http://schemas.microsoft.com/office/drawing/2014/main" id="{CEA7CE56-981E-41EF-9EF8-7640FE5D4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0D23A-BA59-4CCE-AD85-7EE52D54F28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5860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9 Marcador de fecha">
            <a:extLst>
              <a:ext uri="{FF2B5EF4-FFF2-40B4-BE49-F238E27FC236}">
                <a16:creationId xmlns:a16="http://schemas.microsoft.com/office/drawing/2014/main" id="{18A637B9-2253-4D37-9053-EFB3FAA2C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21 Marcador de pie de página">
            <a:extLst>
              <a:ext uri="{FF2B5EF4-FFF2-40B4-BE49-F238E27FC236}">
                <a16:creationId xmlns:a16="http://schemas.microsoft.com/office/drawing/2014/main" id="{656CD508-C213-4A55-9659-EBAFC8812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Wilfredo Sifuentes</a:t>
            </a:r>
          </a:p>
        </p:txBody>
      </p:sp>
      <p:sp>
        <p:nvSpPr>
          <p:cNvPr id="9" name="17 Marcador de número de diapositiva">
            <a:extLst>
              <a:ext uri="{FF2B5EF4-FFF2-40B4-BE49-F238E27FC236}">
                <a16:creationId xmlns:a16="http://schemas.microsoft.com/office/drawing/2014/main" id="{CEA7CE56-981E-41EF-9EF8-7640FE5D4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04BF1-8657-42EB-9093-4DBF733C76E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9701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9 Marcador de fecha">
            <a:extLst>
              <a:ext uri="{FF2B5EF4-FFF2-40B4-BE49-F238E27FC236}">
                <a16:creationId xmlns:a16="http://schemas.microsoft.com/office/drawing/2014/main" id="{18A637B9-2253-4D37-9053-EFB3FAA2C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21 Marcador de pie de página">
            <a:extLst>
              <a:ext uri="{FF2B5EF4-FFF2-40B4-BE49-F238E27FC236}">
                <a16:creationId xmlns:a16="http://schemas.microsoft.com/office/drawing/2014/main" id="{656CD508-C213-4A55-9659-EBAFC8812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Wilfredo Sifuentes</a:t>
            </a:r>
          </a:p>
        </p:txBody>
      </p:sp>
      <p:sp>
        <p:nvSpPr>
          <p:cNvPr id="5" name="17 Marcador de número de diapositiva">
            <a:extLst>
              <a:ext uri="{FF2B5EF4-FFF2-40B4-BE49-F238E27FC236}">
                <a16:creationId xmlns:a16="http://schemas.microsoft.com/office/drawing/2014/main" id="{CEA7CE56-981E-41EF-9EF8-7640FE5D4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93FD7-BFD5-475B-80DE-0F41D7CD046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6437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Marcador de fecha">
            <a:extLst>
              <a:ext uri="{FF2B5EF4-FFF2-40B4-BE49-F238E27FC236}">
                <a16:creationId xmlns:a16="http://schemas.microsoft.com/office/drawing/2014/main" id="{18A637B9-2253-4D37-9053-EFB3FAA2C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1 Marcador de pie de página">
            <a:extLst>
              <a:ext uri="{FF2B5EF4-FFF2-40B4-BE49-F238E27FC236}">
                <a16:creationId xmlns:a16="http://schemas.microsoft.com/office/drawing/2014/main" id="{656CD508-C213-4A55-9659-EBAFC8812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Wilfredo Sifuentes</a:t>
            </a:r>
          </a:p>
        </p:txBody>
      </p:sp>
      <p:sp>
        <p:nvSpPr>
          <p:cNvPr id="4" name="17 Marcador de número de diapositiva">
            <a:extLst>
              <a:ext uri="{FF2B5EF4-FFF2-40B4-BE49-F238E27FC236}">
                <a16:creationId xmlns:a16="http://schemas.microsoft.com/office/drawing/2014/main" id="{CEA7CE56-981E-41EF-9EF8-7640FE5D4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8E6EF-FD80-46DE-9A74-F5CE5D6244C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2018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9 Marcador de fecha">
            <a:extLst>
              <a:ext uri="{FF2B5EF4-FFF2-40B4-BE49-F238E27FC236}">
                <a16:creationId xmlns:a16="http://schemas.microsoft.com/office/drawing/2014/main" id="{18A637B9-2253-4D37-9053-EFB3FAA2C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1 Marcador de pie de página">
            <a:extLst>
              <a:ext uri="{FF2B5EF4-FFF2-40B4-BE49-F238E27FC236}">
                <a16:creationId xmlns:a16="http://schemas.microsoft.com/office/drawing/2014/main" id="{656CD508-C213-4A55-9659-EBAFC8812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Wilfredo Sifuentes</a:t>
            </a:r>
          </a:p>
        </p:txBody>
      </p:sp>
      <p:sp>
        <p:nvSpPr>
          <p:cNvPr id="7" name="17 Marcador de número de diapositiva">
            <a:extLst>
              <a:ext uri="{FF2B5EF4-FFF2-40B4-BE49-F238E27FC236}">
                <a16:creationId xmlns:a16="http://schemas.microsoft.com/office/drawing/2014/main" id="{CEA7CE56-981E-41EF-9EF8-7640FE5D4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84BBD-0D6F-4111-8392-E4E86F604B6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0071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3 Recortar y redondear rectángulo de esquina sencilla">
            <a:extLst>
              <a:ext uri="{FF2B5EF4-FFF2-40B4-BE49-F238E27FC236}">
                <a16:creationId xmlns:a16="http://schemas.microsoft.com/office/drawing/2014/main" id="{4070B7F3-322B-49D1-9B03-64D77BF733CA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14 Triángulo rectángulo">
            <a:extLst>
              <a:ext uri="{FF2B5EF4-FFF2-40B4-BE49-F238E27FC236}">
                <a16:creationId xmlns:a16="http://schemas.microsoft.com/office/drawing/2014/main" id="{097D184C-B783-4A1B-845C-8D9330D7A539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15 Forma libre">
            <a:extLst>
              <a:ext uri="{FF2B5EF4-FFF2-40B4-BE49-F238E27FC236}">
                <a16:creationId xmlns:a16="http://schemas.microsoft.com/office/drawing/2014/main" id="{A0890C05-E546-4181-805D-D1F4546FAD99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16 Forma libre">
            <a:extLst>
              <a:ext uri="{FF2B5EF4-FFF2-40B4-BE49-F238E27FC236}">
                <a16:creationId xmlns:a16="http://schemas.microsoft.com/office/drawing/2014/main" id="{4E5C3C9E-3D88-4032-8A90-D35D7B4D319D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9" name="4 Marcador de fecha">
            <a:extLst>
              <a:ext uri="{FF2B5EF4-FFF2-40B4-BE49-F238E27FC236}">
                <a16:creationId xmlns:a16="http://schemas.microsoft.com/office/drawing/2014/main" id="{0F34D344-B174-4DF3-A135-5FDCB8C75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" name="5 Marcador de pie de página">
            <a:extLst>
              <a:ext uri="{FF2B5EF4-FFF2-40B4-BE49-F238E27FC236}">
                <a16:creationId xmlns:a16="http://schemas.microsoft.com/office/drawing/2014/main" id="{323EF8F0-8DB5-4826-8DB9-F3CA36717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Wilfredo Sifuentes</a:t>
            </a:r>
          </a:p>
        </p:txBody>
      </p:sp>
      <p:sp>
        <p:nvSpPr>
          <p:cNvPr id="11" name="6 Marcador de número de diapositiva">
            <a:extLst>
              <a:ext uri="{FF2B5EF4-FFF2-40B4-BE49-F238E27FC236}">
                <a16:creationId xmlns:a16="http://schemas.microsoft.com/office/drawing/2014/main" id="{866F6D36-D358-4699-9F27-3FDE23D90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0C327-B17E-484F-B744-F3929BA701B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1979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9 Marcador de fecha">
            <a:extLst>
              <a:ext uri="{FF2B5EF4-FFF2-40B4-BE49-F238E27FC236}">
                <a16:creationId xmlns:a16="http://schemas.microsoft.com/office/drawing/2014/main" id="{18A637B9-2253-4D37-9053-EFB3FAA2C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1 Marcador de pie de página">
            <a:extLst>
              <a:ext uri="{FF2B5EF4-FFF2-40B4-BE49-F238E27FC236}">
                <a16:creationId xmlns:a16="http://schemas.microsoft.com/office/drawing/2014/main" id="{656CD508-C213-4A55-9659-EBAFC8812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Wilfredo Sifuentes</a:t>
            </a:r>
          </a:p>
        </p:txBody>
      </p:sp>
      <p:sp>
        <p:nvSpPr>
          <p:cNvPr id="6" name="17 Marcador de número de diapositiva">
            <a:extLst>
              <a:ext uri="{FF2B5EF4-FFF2-40B4-BE49-F238E27FC236}">
                <a16:creationId xmlns:a16="http://schemas.microsoft.com/office/drawing/2014/main" id="{CEA7CE56-981E-41EF-9EF8-7640FE5D4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E9C30-4D5C-4F00-830B-C78E6387598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985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9 Marcador de fecha">
            <a:extLst>
              <a:ext uri="{FF2B5EF4-FFF2-40B4-BE49-F238E27FC236}">
                <a16:creationId xmlns:a16="http://schemas.microsoft.com/office/drawing/2014/main" id="{18A637B9-2253-4D37-9053-EFB3FAA2C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1 Marcador de pie de página">
            <a:extLst>
              <a:ext uri="{FF2B5EF4-FFF2-40B4-BE49-F238E27FC236}">
                <a16:creationId xmlns:a16="http://schemas.microsoft.com/office/drawing/2014/main" id="{656CD508-C213-4A55-9659-EBAFC8812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Wilfredo Sifuentes</a:t>
            </a:r>
          </a:p>
        </p:txBody>
      </p:sp>
      <p:sp>
        <p:nvSpPr>
          <p:cNvPr id="6" name="17 Marcador de número de diapositiva">
            <a:extLst>
              <a:ext uri="{FF2B5EF4-FFF2-40B4-BE49-F238E27FC236}">
                <a16:creationId xmlns:a16="http://schemas.microsoft.com/office/drawing/2014/main" id="{CEA7CE56-981E-41EF-9EF8-7640FE5D4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9D228-3504-4F99-A74E-37B1C15DD1C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5259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>
            <a:extLst>
              <a:ext uri="{FF2B5EF4-FFF2-40B4-BE49-F238E27FC236}">
                <a16:creationId xmlns:a16="http://schemas.microsoft.com/office/drawing/2014/main" id="{2BF50A36-0BE8-443C-BB4F-147C394D5D19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7 Forma libre">
            <a:extLst>
              <a:ext uri="{FF2B5EF4-FFF2-40B4-BE49-F238E27FC236}">
                <a16:creationId xmlns:a16="http://schemas.microsoft.com/office/drawing/2014/main" id="{17E6A487-C440-4D9B-B290-BEDD650F845A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1028" name="8 Marcador de título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E"/>
              <a:t>Haga clic para modificar el estilo de título del patrón</a:t>
            </a:r>
            <a:endParaRPr lang="en-US" altLang="es-PE"/>
          </a:p>
        </p:txBody>
      </p:sp>
      <p:sp>
        <p:nvSpPr>
          <p:cNvPr id="1029" name="29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E"/>
              <a:t>Haga clic para modificar el estilo de texto del patrón</a:t>
            </a:r>
          </a:p>
          <a:p>
            <a:pPr lvl="1"/>
            <a:r>
              <a:rPr lang="es-ES" altLang="es-PE"/>
              <a:t>Segundo nivel</a:t>
            </a:r>
          </a:p>
          <a:p>
            <a:pPr lvl="2"/>
            <a:r>
              <a:rPr lang="es-ES" altLang="es-PE"/>
              <a:t>Tercer nivel</a:t>
            </a:r>
          </a:p>
          <a:p>
            <a:pPr lvl="3"/>
            <a:r>
              <a:rPr lang="es-ES" altLang="es-PE"/>
              <a:t>Cuarto nivel</a:t>
            </a:r>
          </a:p>
          <a:p>
            <a:pPr lvl="4"/>
            <a:r>
              <a:rPr lang="es-ES" altLang="es-PE"/>
              <a:t>Quinto nivel</a:t>
            </a:r>
            <a:endParaRPr lang="en-US" altLang="es-PE"/>
          </a:p>
        </p:txBody>
      </p:sp>
      <p:sp>
        <p:nvSpPr>
          <p:cNvPr id="10" name="9 Marcador de fecha">
            <a:extLst>
              <a:ext uri="{FF2B5EF4-FFF2-40B4-BE49-F238E27FC236}">
                <a16:creationId xmlns:a16="http://schemas.microsoft.com/office/drawing/2014/main" id="{18A637B9-2253-4D37-9053-EFB3FAA2C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" name="21 Marcador de pie de página">
            <a:extLst>
              <a:ext uri="{FF2B5EF4-FFF2-40B4-BE49-F238E27FC236}">
                <a16:creationId xmlns:a16="http://schemas.microsoft.com/office/drawing/2014/main" id="{656CD508-C213-4A55-9659-EBAFC8812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s-ES"/>
              <a:t>Wilfredo Sifuentes</a:t>
            </a:r>
          </a:p>
        </p:txBody>
      </p:sp>
      <p:sp>
        <p:nvSpPr>
          <p:cNvPr id="18" name="17 Marcador de número de diapositiva">
            <a:extLst>
              <a:ext uri="{FF2B5EF4-FFF2-40B4-BE49-F238E27FC236}">
                <a16:creationId xmlns:a16="http://schemas.microsoft.com/office/drawing/2014/main" id="{CEA7CE56-981E-41EF-9EF8-7640FE5D40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00430261-FD36-4C75-B559-06BA9464096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grpSp>
        <p:nvGrpSpPr>
          <p:cNvPr id="1033" name="1 Grupo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11 Forma libre">
              <a:extLst>
                <a:ext uri="{FF2B5EF4-FFF2-40B4-BE49-F238E27FC236}">
                  <a16:creationId xmlns:a16="http://schemas.microsoft.com/office/drawing/2014/main" id="{DC943FFF-AB4D-472C-A778-19FAEBEEA93C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3" name="12 Forma libre">
              <a:extLst>
                <a:ext uri="{FF2B5EF4-FFF2-40B4-BE49-F238E27FC236}">
                  <a16:creationId xmlns:a16="http://schemas.microsoft.com/office/drawing/2014/main" id="{D51D992F-E2C4-461B-ADFA-F6AB11E2FC72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02" r:id="rId1"/>
    <p:sldLayoutId id="2147484494" r:id="rId2"/>
    <p:sldLayoutId id="2147484503" r:id="rId3"/>
    <p:sldLayoutId id="2147484495" r:id="rId4"/>
    <p:sldLayoutId id="2147484496" r:id="rId5"/>
    <p:sldLayoutId id="2147484497" r:id="rId6"/>
    <p:sldLayoutId id="2147484498" r:id="rId7"/>
    <p:sldLayoutId id="2147484499" r:id="rId8"/>
    <p:sldLayoutId id="2147484504" r:id="rId9"/>
    <p:sldLayoutId id="2147484500" r:id="rId10"/>
    <p:sldLayoutId id="214748450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>
            <a:extLst>
              <a:ext uri="{FF2B5EF4-FFF2-40B4-BE49-F238E27FC236}">
                <a16:creationId xmlns:a16="http://schemas.microsoft.com/office/drawing/2014/main" id="{3FE1BBBF-A32E-46FC-BDF0-7F507B2D2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9700" y="1071563"/>
            <a:ext cx="3529013" cy="2443162"/>
          </a:xfrm>
          <a:prstGeom prst="rect">
            <a:avLst/>
          </a:prstGeom>
          <a:noFill/>
          <a:ln w="0" cap="flat" cmpd="sng">
            <a:noFill/>
            <a:prstDash val="solid"/>
            <a:miter lim="800000"/>
            <a:headEnd type="none" w="med" len="med"/>
            <a:tailEnd type="none" w="med" len="med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12291" name="TextBox 3"/>
          <p:cNvSpPr txBox="1">
            <a:spLocks noChangeArrowheads="1"/>
          </p:cNvSpPr>
          <p:nvPr/>
        </p:nvSpPr>
        <p:spPr bwMode="auto">
          <a:xfrm>
            <a:off x="611188" y="4187228"/>
            <a:ext cx="3000375" cy="252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E" altLang="es-PE" sz="1400" b="1" u="sng" dirty="0">
                <a:latin typeface="Arial" panose="020B0604020202020204" pitchFamily="34" charset="0"/>
              </a:rPr>
              <a:t>Demanda eléctrica: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PE" altLang="es-PE" sz="1400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es-PE" altLang="es-PE" sz="1400" dirty="0">
                <a:latin typeface="Arial" panose="020B0604020202020204" pitchFamily="34" charset="0"/>
              </a:rPr>
              <a:t>Varía en cada instante sin informarlo.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es-PE" altLang="es-PE" sz="1400" dirty="0">
                <a:latin typeface="Arial" panose="020B0604020202020204" pitchFamily="34" charset="0"/>
              </a:rPr>
              <a:t>Debe ser atendida en forma inmediata.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E" altLang="es-PE" sz="1400" dirty="0">
                <a:latin typeface="Arial" panose="020B0604020202020204" pitchFamily="34" charset="0"/>
              </a:rPr>
              <a:t>(P y Q, con la calidad adecuada)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es-PE" altLang="es-PE" sz="1400" dirty="0">
                <a:latin typeface="Arial" panose="020B0604020202020204" pitchFamily="34" charset="0"/>
              </a:rPr>
              <a:t>No se ubica directamente en los centros de producción (pérdidas)</a:t>
            </a:r>
            <a:r>
              <a:rPr lang="es-PE" altLang="es-PE" sz="1800" dirty="0">
                <a:latin typeface="Arial" panose="020B0604020202020204" pitchFamily="34" charset="0"/>
              </a:rPr>
              <a:t>. </a:t>
            </a:r>
            <a:r>
              <a:rPr lang="es-PE" altLang="es-PE" sz="1400" dirty="0">
                <a:latin typeface="Arial" panose="020B0604020202020204" pitchFamily="34" charset="0"/>
              </a:rPr>
              <a:t>Ejemplo: cargas alejadas de la generación hidro.</a:t>
            </a:r>
          </a:p>
        </p:txBody>
      </p:sp>
      <p:sp>
        <p:nvSpPr>
          <p:cNvPr id="12292" name="TextBox 4"/>
          <p:cNvSpPr txBox="1">
            <a:spLocks noChangeArrowheads="1"/>
          </p:cNvSpPr>
          <p:nvPr/>
        </p:nvSpPr>
        <p:spPr bwMode="auto">
          <a:xfrm>
            <a:off x="5459413" y="4149080"/>
            <a:ext cx="3000375" cy="252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E" altLang="es-PE" sz="1400" b="1" u="sng" dirty="0">
                <a:latin typeface="Arial" panose="020B0604020202020204" pitchFamily="34" charset="0"/>
              </a:rPr>
              <a:t>Oferta eléctrica: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PE" altLang="es-PE" sz="1400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es-PE" altLang="es-PE" sz="1400" dirty="0">
                <a:latin typeface="Arial" panose="020B0604020202020204" pitchFamily="34" charset="0"/>
              </a:rPr>
              <a:t>Varía de acuerdo a los cambios de la demanda.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es-PE" altLang="es-PE" sz="1400" dirty="0">
                <a:latin typeface="Arial" panose="020B0604020202020204" pitchFamily="34" charset="0"/>
              </a:rPr>
              <a:t>La energía eléctrica generada puede ser almacenada de forma indirecta (Embalses o también grandes baterías).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es-PE" altLang="es-PE" sz="1400" dirty="0">
                <a:latin typeface="Arial" panose="020B0604020202020204" pitchFamily="34" charset="0"/>
              </a:rPr>
              <a:t>Depende de recursos primarios distribuidos no uniformemente en la región</a:t>
            </a:r>
            <a:r>
              <a:rPr lang="es-PE" altLang="es-PE" sz="1800" dirty="0"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12293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071563"/>
            <a:ext cx="4465637" cy="24876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9" t="4852" r="22169"/>
          <a:stretch>
            <a:fillRect/>
          </a:stretch>
        </p:blipFill>
        <p:spPr bwMode="auto">
          <a:xfrm>
            <a:off x="4083050" y="4560888"/>
            <a:ext cx="92075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7" name="TextBox 1"/>
          <p:cNvSpPr txBox="1">
            <a:spLocks noChangeArrowheads="1"/>
          </p:cNvSpPr>
          <p:nvPr/>
        </p:nvSpPr>
        <p:spPr bwMode="auto">
          <a:xfrm>
            <a:off x="1343818" y="3644900"/>
            <a:ext cx="30003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PE" altLang="es-PE" sz="1000" b="1" dirty="0"/>
              <a:t>Fig. 1: Sistema eléctrico de Potencia </a:t>
            </a:r>
          </a:p>
        </p:txBody>
      </p:sp>
      <p:sp>
        <p:nvSpPr>
          <p:cNvPr id="12298" name="TextBox 9"/>
          <p:cNvSpPr txBox="1">
            <a:spLocks noChangeArrowheads="1"/>
          </p:cNvSpPr>
          <p:nvPr/>
        </p:nvSpPr>
        <p:spPr bwMode="auto">
          <a:xfrm>
            <a:off x="5603875" y="3644900"/>
            <a:ext cx="30003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PE" altLang="es-PE" sz="1000" b="1" dirty="0"/>
              <a:t>Fig. 2: Balance entre la oferta y la demanda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601703" y="457395"/>
            <a:ext cx="6571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INTRODUCCIÓN A SISTEMAS ELÉCTRICOS DE POTENCIA</a:t>
            </a:r>
            <a:endParaRPr lang="es-PE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80875" y="1718775"/>
            <a:ext cx="3467552" cy="3994364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 marR="169412">
              <a:lnSpc>
                <a:spcPct val="131400"/>
              </a:lnSpc>
              <a:spcBef>
                <a:spcPts val="86"/>
              </a:spcBef>
            </a:pPr>
            <a:r>
              <a:rPr sz="1400" u="heavy" spc="-9" dirty="0">
                <a:solidFill>
                  <a:srgbClr val="4472C3"/>
                </a:solidFill>
                <a:uFill>
                  <a:solidFill>
                    <a:srgbClr val="4472C3"/>
                  </a:solidFill>
                </a:uFill>
                <a:cs typeface="Arial" panose="020B0604020202020204" pitchFamily="34" charset="0"/>
              </a:rPr>
              <a:t>Principales</a:t>
            </a:r>
            <a:r>
              <a:rPr sz="1400" u="heavy" spc="47" dirty="0">
                <a:solidFill>
                  <a:srgbClr val="4472C3"/>
                </a:solidFill>
                <a:uFill>
                  <a:solidFill>
                    <a:srgbClr val="4472C3"/>
                  </a:solidFill>
                </a:uFill>
                <a:cs typeface="Arial" panose="020B0604020202020204" pitchFamily="34" charset="0"/>
              </a:rPr>
              <a:t> </a:t>
            </a:r>
            <a:r>
              <a:rPr sz="1400" u="heavy" spc="-4" dirty="0">
                <a:solidFill>
                  <a:srgbClr val="4472C3"/>
                </a:solidFill>
                <a:uFill>
                  <a:solidFill>
                    <a:srgbClr val="4472C3"/>
                  </a:solidFill>
                </a:uFill>
                <a:cs typeface="Arial" panose="020B0604020202020204" pitchFamily="34" charset="0"/>
              </a:rPr>
              <a:t>Elementos</a:t>
            </a:r>
            <a:r>
              <a:rPr sz="1400" u="heavy" spc="34" dirty="0">
                <a:solidFill>
                  <a:srgbClr val="4472C3"/>
                </a:solidFill>
                <a:uFill>
                  <a:solidFill>
                    <a:srgbClr val="4472C3"/>
                  </a:solidFill>
                </a:uFill>
                <a:cs typeface="Arial" panose="020B0604020202020204" pitchFamily="34" charset="0"/>
              </a:rPr>
              <a:t> </a:t>
            </a:r>
            <a:r>
              <a:rPr sz="1400" u="heavy" spc="-9" dirty="0">
                <a:solidFill>
                  <a:srgbClr val="4472C3"/>
                </a:solidFill>
                <a:uFill>
                  <a:solidFill>
                    <a:srgbClr val="4472C3"/>
                  </a:solidFill>
                </a:uFill>
                <a:cs typeface="Arial" panose="020B0604020202020204" pitchFamily="34" charset="0"/>
              </a:rPr>
              <a:t>de</a:t>
            </a:r>
            <a:r>
              <a:rPr sz="1400" u="heavy" spc="4" dirty="0">
                <a:solidFill>
                  <a:srgbClr val="4472C3"/>
                </a:solidFill>
                <a:uFill>
                  <a:solidFill>
                    <a:srgbClr val="4472C3"/>
                  </a:solidFill>
                </a:uFill>
                <a:cs typeface="Arial" panose="020B0604020202020204" pitchFamily="34" charset="0"/>
              </a:rPr>
              <a:t> </a:t>
            </a:r>
            <a:r>
              <a:rPr sz="1400" u="heavy" spc="-9" dirty="0">
                <a:solidFill>
                  <a:srgbClr val="4472C3"/>
                </a:solidFill>
                <a:uFill>
                  <a:solidFill>
                    <a:srgbClr val="4472C3"/>
                  </a:solidFill>
                </a:uFill>
                <a:cs typeface="Arial" panose="020B0604020202020204" pitchFamily="34" charset="0"/>
              </a:rPr>
              <a:t>los</a:t>
            </a:r>
            <a:r>
              <a:rPr sz="1400" u="heavy" spc="34" dirty="0">
                <a:solidFill>
                  <a:srgbClr val="4472C3"/>
                </a:solidFill>
                <a:uFill>
                  <a:solidFill>
                    <a:srgbClr val="4472C3"/>
                  </a:solidFill>
                </a:uFill>
                <a:cs typeface="Arial" panose="020B0604020202020204" pitchFamily="34" charset="0"/>
              </a:rPr>
              <a:t> </a:t>
            </a:r>
            <a:r>
              <a:rPr sz="1400" u="heavy" spc="-4" dirty="0">
                <a:solidFill>
                  <a:srgbClr val="4472C3"/>
                </a:solidFill>
                <a:uFill>
                  <a:solidFill>
                    <a:srgbClr val="4472C3"/>
                  </a:solidFill>
                </a:uFill>
                <a:cs typeface="Arial" panose="020B0604020202020204" pitchFamily="34" charset="0"/>
              </a:rPr>
              <a:t>Sistemas </a:t>
            </a:r>
            <a:r>
              <a:rPr sz="1400" spc="-385" dirty="0">
                <a:solidFill>
                  <a:srgbClr val="4472C3"/>
                </a:solidFill>
                <a:cs typeface="Arial" panose="020B0604020202020204" pitchFamily="34" charset="0"/>
              </a:rPr>
              <a:t> </a:t>
            </a:r>
            <a:r>
              <a:rPr sz="1400" u="heavy" spc="-9" dirty="0">
                <a:solidFill>
                  <a:srgbClr val="4472C3"/>
                </a:solidFill>
                <a:uFill>
                  <a:solidFill>
                    <a:srgbClr val="4472C3"/>
                  </a:solidFill>
                </a:uFill>
                <a:cs typeface="Arial" panose="020B0604020202020204" pitchFamily="34" charset="0"/>
              </a:rPr>
              <a:t>de</a:t>
            </a:r>
            <a:r>
              <a:rPr sz="1400" u="heavy" spc="21" dirty="0">
                <a:solidFill>
                  <a:srgbClr val="4472C3"/>
                </a:solidFill>
                <a:uFill>
                  <a:solidFill>
                    <a:srgbClr val="4472C3"/>
                  </a:solidFill>
                </a:uFill>
                <a:cs typeface="Arial" panose="020B0604020202020204" pitchFamily="34" charset="0"/>
              </a:rPr>
              <a:t> </a:t>
            </a:r>
            <a:r>
              <a:rPr sz="1400" u="heavy" spc="-4" dirty="0">
                <a:solidFill>
                  <a:srgbClr val="4472C3"/>
                </a:solidFill>
                <a:uFill>
                  <a:solidFill>
                    <a:srgbClr val="4472C3"/>
                  </a:solidFill>
                </a:uFill>
                <a:cs typeface="Arial" panose="020B0604020202020204" pitchFamily="34" charset="0"/>
              </a:rPr>
              <a:t>Potencia</a:t>
            </a:r>
            <a:endParaRPr sz="1400" dirty="0">
              <a:cs typeface="Arial" panose="020B0604020202020204" pitchFamily="34" charset="0"/>
            </a:endParaRPr>
          </a:p>
          <a:p>
            <a:pPr marL="182444" indent="-172127">
              <a:spcBef>
                <a:spcPts val="522"/>
              </a:spcBef>
              <a:buFont typeface="Wingdings"/>
              <a:buChar char=""/>
              <a:tabLst>
                <a:tab pos="182987" algn="l"/>
              </a:tabLst>
            </a:pPr>
            <a:r>
              <a:rPr sz="1400" spc="-4" dirty="0">
                <a:cs typeface="Arial" panose="020B0604020202020204" pitchFamily="34" charset="0"/>
              </a:rPr>
              <a:t>Generadores</a:t>
            </a:r>
            <a:endParaRPr sz="1400" dirty="0">
              <a:cs typeface="Arial" panose="020B0604020202020204" pitchFamily="34" charset="0"/>
            </a:endParaRPr>
          </a:p>
          <a:p>
            <a:pPr marL="182444" indent="-172127">
              <a:spcBef>
                <a:spcPts val="577"/>
              </a:spcBef>
              <a:buFont typeface="Wingdings"/>
              <a:buChar char=""/>
              <a:tabLst>
                <a:tab pos="182987" algn="l"/>
              </a:tabLst>
            </a:pPr>
            <a:r>
              <a:rPr sz="1400" spc="-13" dirty="0">
                <a:cs typeface="Arial" panose="020B0604020202020204" pitchFamily="34" charset="0"/>
              </a:rPr>
              <a:t>Transformadores </a:t>
            </a:r>
            <a:r>
              <a:rPr sz="1400" spc="-4" dirty="0">
                <a:cs typeface="Arial" panose="020B0604020202020204" pitchFamily="34" charset="0"/>
              </a:rPr>
              <a:t>de</a:t>
            </a:r>
            <a:r>
              <a:rPr sz="1400" spc="-9" dirty="0">
                <a:cs typeface="Arial" panose="020B0604020202020204" pitchFamily="34" charset="0"/>
              </a:rPr>
              <a:t> </a:t>
            </a:r>
            <a:r>
              <a:rPr sz="1400" spc="-4" dirty="0">
                <a:cs typeface="Arial" panose="020B0604020202020204" pitchFamily="34" charset="0"/>
              </a:rPr>
              <a:t>potencia</a:t>
            </a:r>
            <a:endParaRPr sz="1400" dirty="0">
              <a:cs typeface="Arial" panose="020B0604020202020204" pitchFamily="34" charset="0"/>
            </a:endParaRPr>
          </a:p>
          <a:p>
            <a:pPr marL="182444" indent="-172127">
              <a:spcBef>
                <a:spcPts val="573"/>
              </a:spcBef>
              <a:buFont typeface="Wingdings"/>
              <a:buChar char=""/>
              <a:tabLst>
                <a:tab pos="182987" algn="l"/>
              </a:tabLst>
            </a:pPr>
            <a:r>
              <a:rPr sz="1400" dirty="0">
                <a:cs typeface="Arial" panose="020B0604020202020204" pitchFamily="34" charset="0"/>
              </a:rPr>
              <a:t>Líneas</a:t>
            </a:r>
            <a:r>
              <a:rPr sz="1400" spc="-34" dirty="0">
                <a:cs typeface="Arial" panose="020B0604020202020204" pitchFamily="34" charset="0"/>
              </a:rPr>
              <a:t> </a:t>
            </a:r>
            <a:r>
              <a:rPr sz="1400" dirty="0">
                <a:cs typeface="Arial" panose="020B0604020202020204" pitchFamily="34" charset="0"/>
              </a:rPr>
              <a:t>de</a:t>
            </a:r>
            <a:r>
              <a:rPr sz="1400" spc="-9" dirty="0">
                <a:cs typeface="Arial" panose="020B0604020202020204" pitchFamily="34" charset="0"/>
              </a:rPr>
              <a:t> </a:t>
            </a:r>
            <a:r>
              <a:rPr sz="1400" spc="-13" dirty="0">
                <a:cs typeface="Arial" panose="020B0604020202020204" pitchFamily="34" charset="0"/>
              </a:rPr>
              <a:t>Transmisión</a:t>
            </a:r>
            <a:endParaRPr sz="1400" dirty="0">
              <a:cs typeface="Arial" panose="020B0604020202020204" pitchFamily="34" charset="0"/>
            </a:endParaRPr>
          </a:p>
          <a:p>
            <a:pPr marL="182444" indent="-172127">
              <a:spcBef>
                <a:spcPts val="573"/>
              </a:spcBef>
              <a:buFont typeface="Wingdings"/>
              <a:buChar char=""/>
              <a:tabLst>
                <a:tab pos="182987" algn="l"/>
              </a:tabLst>
            </a:pPr>
            <a:r>
              <a:rPr sz="1400" spc="-9" dirty="0">
                <a:cs typeface="Arial" panose="020B0604020202020204" pitchFamily="34" charset="0"/>
              </a:rPr>
              <a:t>Barras</a:t>
            </a:r>
            <a:endParaRPr sz="1400" dirty="0">
              <a:cs typeface="Arial" panose="020B0604020202020204" pitchFamily="34" charset="0"/>
            </a:endParaRPr>
          </a:p>
          <a:p>
            <a:pPr marL="182444" indent="-172127">
              <a:spcBef>
                <a:spcPts val="564"/>
              </a:spcBef>
              <a:buFont typeface="Wingdings"/>
              <a:buChar char=""/>
              <a:tabLst>
                <a:tab pos="182987" algn="l"/>
              </a:tabLst>
            </a:pPr>
            <a:r>
              <a:rPr sz="1400" spc="-4" dirty="0">
                <a:cs typeface="Arial" panose="020B0604020202020204" pitchFamily="34" charset="0"/>
              </a:rPr>
              <a:t>Bancos</a:t>
            </a:r>
            <a:r>
              <a:rPr sz="1400" spc="-13" dirty="0">
                <a:cs typeface="Arial" panose="020B0604020202020204" pitchFamily="34" charset="0"/>
              </a:rPr>
              <a:t> </a:t>
            </a:r>
            <a:r>
              <a:rPr sz="1400" dirty="0">
                <a:cs typeface="Arial" panose="020B0604020202020204" pitchFamily="34" charset="0"/>
              </a:rPr>
              <a:t>de</a:t>
            </a:r>
            <a:r>
              <a:rPr sz="1400" spc="-21" dirty="0">
                <a:cs typeface="Arial" panose="020B0604020202020204" pitchFamily="34" charset="0"/>
              </a:rPr>
              <a:t> </a:t>
            </a:r>
            <a:r>
              <a:rPr sz="1400" spc="-4" dirty="0">
                <a:cs typeface="Arial" panose="020B0604020202020204" pitchFamily="34" charset="0"/>
              </a:rPr>
              <a:t>capacitores</a:t>
            </a:r>
            <a:endParaRPr sz="1400" dirty="0">
              <a:cs typeface="Arial" panose="020B0604020202020204" pitchFamily="34" charset="0"/>
            </a:endParaRPr>
          </a:p>
          <a:p>
            <a:pPr marL="182444" indent="-172127">
              <a:spcBef>
                <a:spcPts val="577"/>
              </a:spcBef>
              <a:buFont typeface="Wingdings"/>
              <a:buChar char=""/>
              <a:tabLst>
                <a:tab pos="182987" algn="l"/>
              </a:tabLst>
            </a:pPr>
            <a:r>
              <a:rPr sz="1400" spc="-9" dirty="0">
                <a:cs typeface="Arial" panose="020B0604020202020204" pitchFamily="34" charset="0"/>
              </a:rPr>
              <a:t>Reactores</a:t>
            </a:r>
            <a:endParaRPr sz="1400" dirty="0">
              <a:cs typeface="Arial" panose="020B0604020202020204" pitchFamily="34" charset="0"/>
            </a:endParaRPr>
          </a:p>
          <a:p>
            <a:pPr marL="182444" indent="-172127">
              <a:spcBef>
                <a:spcPts val="573"/>
              </a:spcBef>
              <a:buFont typeface="Wingdings"/>
              <a:buChar char=""/>
              <a:tabLst>
                <a:tab pos="182987" algn="l"/>
              </a:tabLst>
            </a:pPr>
            <a:r>
              <a:rPr sz="1400" spc="-9" dirty="0">
                <a:cs typeface="Arial" panose="020B0604020202020204" pitchFamily="34" charset="0"/>
              </a:rPr>
              <a:t>Interruptores</a:t>
            </a:r>
            <a:endParaRPr sz="1400" dirty="0">
              <a:cs typeface="Arial" panose="020B0604020202020204" pitchFamily="34" charset="0"/>
            </a:endParaRPr>
          </a:p>
          <a:p>
            <a:pPr marL="182444" indent="-172127">
              <a:spcBef>
                <a:spcPts val="577"/>
              </a:spcBef>
              <a:buFont typeface="Wingdings"/>
              <a:buChar char=""/>
              <a:tabLst>
                <a:tab pos="182987" algn="l"/>
              </a:tabLst>
            </a:pPr>
            <a:r>
              <a:rPr sz="1400" spc="-4" dirty="0">
                <a:cs typeface="Arial" panose="020B0604020202020204" pitchFamily="34" charset="0"/>
              </a:rPr>
              <a:t>Seccionadores</a:t>
            </a:r>
            <a:endParaRPr sz="1400" dirty="0">
              <a:cs typeface="Arial" panose="020B0604020202020204" pitchFamily="34" charset="0"/>
            </a:endParaRPr>
          </a:p>
          <a:p>
            <a:pPr marL="182444" indent="-172127">
              <a:spcBef>
                <a:spcPts val="573"/>
              </a:spcBef>
              <a:buFont typeface="Wingdings"/>
              <a:buChar char=""/>
              <a:tabLst>
                <a:tab pos="182987" algn="l"/>
              </a:tabLst>
            </a:pPr>
            <a:r>
              <a:rPr sz="1400" spc="-13" dirty="0">
                <a:cs typeface="Arial" panose="020B0604020202020204" pitchFamily="34" charset="0"/>
              </a:rPr>
              <a:t>Transformadores</a:t>
            </a:r>
            <a:r>
              <a:rPr sz="1400" spc="-4" dirty="0">
                <a:cs typeface="Arial" panose="020B0604020202020204" pitchFamily="34" charset="0"/>
              </a:rPr>
              <a:t> de</a:t>
            </a:r>
            <a:r>
              <a:rPr sz="1400" dirty="0">
                <a:cs typeface="Arial" panose="020B0604020202020204" pitchFamily="34" charset="0"/>
              </a:rPr>
              <a:t> </a:t>
            </a:r>
            <a:r>
              <a:rPr sz="1400" spc="-21" dirty="0">
                <a:cs typeface="Arial" panose="020B0604020202020204" pitchFamily="34" charset="0"/>
              </a:rPr>
              <a:t>Tensión</a:t>
            </a:r>
            <a:r>
              <a:rPr sz="1400" dirty="0">
                <a:cs typeface="Arial" panose="020B0604020202020204" pitchFamily="34" charset="0"/>
              </a:rPr>
              <a:t> y</a:t>
            </a:r>
            <a:r>
              <a:rPr sz="1400" spc="-17" dirty="0">
                <a:cs typeface="Arial" panose="020B0604020202020204" pitchFamily="34" charset="0"/>
              </a:rPr>
              <a:t> </a:t>
            </a:r>
            <a:r>
              <a:rPr sz="1400" spc="-4" dirty="0">
                <a:cs typeface="Arial" panose="020B0604020202020204" pitchFamily="34" charset="0"/>
              </a:rPr>
              <a:t>Corriente</a:t>
            </a:r>
            <a:endParaRPr sz="1400" dirty="0">
              <a:cs typeface="Arial" panose="020B0604020202020204" pitchFamily="34" charset="0"/>
            </a:endParaRPr>
          </a:p>
          <a:p>
            <a:pPr marL="182444" indent="-172127">
              <a:spcBef>
                <a:spcPts val="573"/>
              </a:spcBef>
              <a:buFont typeface="Wingdings"/>
              <a:buChar char=""/>
              <a:tabLst>
                <a:tab pos="182987" algn="l"/>
              </a:tabLst>
            </a:pPr>
            <a:r>
              <a:rPr sz="1400" dirty="0">
                <a:cs typeface="Arial" panose="020B0604020202020204" pitchFamily="34" charset="0"/>
              </a:rPr>
              <a:t>Servicios</a:t>
            </a:r>
            <a:r>
              <a:rPr sz="1400" spc="-13" dirty="0">
                <a:cs typeface="Arial" panose="020B0604020202020204" pitchFamily="34" charset="0"/>
              </a:rPr>
              <a:t> </a:t>
            </a:r>
            <a:r>
              <a:rPr sz="1400" spc="-4" dirty="0">
                <a:cs typeface="Arial" panose="020B0604020202020204" pitchFamily="34" charset="0"/>
              </a:rPr>
              <a:t>auxiliares</a:t>
            </a:r>
            <a:endParaRPr sz="1400" dirty="0">
              <a:cs typeface="Arial" panose="020B0604020202020204" pitchFamily="34" charset="0"/>
            </a:endParaRPr>
          </a:p>
          <a:p>
            <a:pPr marL="182444" indent="-172127">
              <a:spcBef>
                <a:spcPts val="564"/>
              </a:spcBef>
              <a:buFont typeface="Wingdings"/>
              <a:buChar char=""/>
              <a:tabLst>
                <a:tab pos="182987" algn="l"/>
              </a:tabLst>
            </a:pPr>
            <a:r>
              <a:rPr sz="1400" spc="-9" dirty="0">
                <a:cs typeface="Arial" panose="020B0604020202020204" pitchFamily="34" charset="0"/>
              </a:rPr>
              <a:t>Sistema</a:t>
            </a:r>
            <a:r>
              <a:rPr sz="1400" spc="13" dirty="0">
                <a:cs typeface="Arial" panose="020B0604020202020204" pitchFamily="34" charset="0"/>
              </a:rPr>
              <a:t> </a:t>
            </a:r>
            <a:r>
              <a:rPr sz="1400" dirty="0">
                <a:cs typeface="Arial" panose="020B0604020202020204" pitchFamily="34" charset="0"/>
              </a:rPr>
              <a:t>de</a:t>
            </a:r>
            <a:r>
              <a:rPr sz="1400" spc="-13" dirty="0">
                <a:cs typeface="Arial" panose="020B0604020202020204" pitchFamily="34" charset="0"/>
              </a:rPr>
              <a:t> </a:t>
            </a:r>
            <a:r>
              <a:rPr sz="1400" spc="-4" dirty="0">
                <a:cs typeface="Arial" panose="020B0604020202020204" pitchFamily="34" charset="0"/>
              </a:rPr>
              <a:t>Control,</a:t>
            </a:r>
            <a:r>
              <a:rPr sz="1400" spc="-30" dirty="0">
                <a:cs typeface="Arial" panose="020B0604020202020204" pitchFamily="34" charset="0"/>
              </a:rPr>
              <a:t> </a:t>
            </a:r>
            <a:r>
              <a:rPr sz="1400" spc="-4" dirty="0">
                <a:cs typeface="Arial" panose="020B0604020202020204" pitchFamily="34" charset="0"/>
              </a:rPr>
              <a:t>Protección</a:t>
            </a:r>
            <a:r>
              <a:rPr sz="1400" spc="9" dirty="0">
                <a:cs typeface="Arial" panose="020B0604020202020204" pitchFamily="34" charset="0"/>
              </a:rPr>
              <a:t> </a:t>
            </a:r>
            <a:r>
              <a:rPr sz="1400" dirty="0">
                <a:cs typeface="Arial" panose="020B0604020202020204" pitchFamily="34" charset="0"/>
              </a:rPr>
              <a:t>y</a:t>
            </a:r>
            <a:r>
              <a:rPr sz="1400" spc="-17" dirty="0">
                <a:cs typeface="Arial" panose="020B0604020202020204" pitchFamily="34" charset="0"/>
              </a:rPr>
              <a:t> </a:t>
            </a:r>
            <a:r>
              <a:rPr sz="1400" dirty="0">
                <a:cs typeface="Arial" panose="020B0604020202020204" pitchFamily="34" charset="0"/>
              </a:rPr>
              <a:t>Medición</a:t>
            </a:r>
            <a:endParaRPr sz="1400" dirty="0">
              <a:cs typeface="Arial" panose="020B0604020202020204" pitchFamily="34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27067" y="1885705"/>
            <a:ext cx="3355696" cy="1804907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6711392" y="3801384"/>
            <a:ext cx="387154" cy="348058"/>
          </a:xfrm>
          <a:custGeom>
            <a:avLst/>
            <a:gdLst/>
            <a:ahLst/>
            <a:cxnLst/>
            <a:rect l="l" t="t" r="r" b="b"/>
            <a:pathLst>
              <a:path w="452754" h="407035">
                <a:moveTo>
                  <a:pt x="452628" y="198120"/>
                </a:moveTo>
                <a:lnTo>
                  <a:pt x="434327" y="198120"/>
                </a:lnTo>
                <a:lnTo>
                  <a:pt x="338328" y="198120"/>
                </a:lnTo>
                <a:lnTo>
                  <a:pt x="338328" y="10668"/>
                </a:lnTo>
                <a:lnTo>
                  <a:pt x="338328" y="6096"/>
                </a:lnTo>
                <a:lnTo>
                  <a:pt x="338328" y="0"/>
                </a:lnTo>
                <a:lnTo>
                  <a:pt x="114300" y="0"/>
                </a:lnTo>
                <a:lnTo>
                  <a:pt x="114300" y="198120"/>
                </a:lnTo>
                <a:lnTo>
                  <a:pt x="16764" y="198120"/>
                </a:lnTo>
                <a:lnTo>
                  <a:pt x="0" y="198120"/>
                </a:lnTo>
                <a:lnTo>
                  <a:pt x="225552" y="406908"/>
                </a:lnTo>
                <a:lnTo>
                  <a:pt x="237147" y="396240"/>
                </a:lnTo>
                <a:lnTo>
                  <a:pt x="441020" y="208788"/>
                </a:lnTo>
                <a:lnTo>
                  <a:pt x="452628" y="19812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5580228" y="4406062"/>
            <a:ext cx="2649805" cy="1128882"/>
            <a:chOff x="6525767" y="4924044"/>
            <a:chExt cx="3098800" cy="132016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34911" y="4931664"/>
              <a:ext cx="3080003" cy="130454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525767" y="4924044"/>
              <a:ext cx="3098800" cy="1320165"/>
            </a:xfrm>
            <a:custGeom>
              <a:avLst/>
              <a:gdLst/>
              <a:ahLst/>
              <a:cxnLst/>
              <a:rect l="l" t="t" r="r" b="b"/>
              <a:pathLst>
                <a:path w="3098800" h="1320164">
                  <a:moveTo>
                    <a:pt x="3095244" y="1319784"/>
                  </a:moveTo>
                  <a:lnTo>
                    <a:pt x="1524" y="1319784"/>
                  </a:lnTo>
                  <a:lnTo>
                    <a:pt x="0" y="1318260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3095244" y="0"/>
                  </a:lnTo>
                  <a:lnTo>
                    <a:pt x="3098292" y="1524"/>
                  </a:lnTo>
                  <a:lnTo>
                    <a:pt x="3098292" y="4572"/>
                  </a:lnTo>
                  <a:lnTo>
                    <a:pt x="9144" y="4572"/>
                  </a:lnTo>
                  <a:lnTo>
                    <a:pt x="4572" y="7620"/>
                  </a:lnTo>
                  <a:lnTo>
                    <a:pt x="9144" y="7620"/>
                  </a:lnTo>
                  <a:lnTo>
                    <a:pt x="9144" y="1312164"/>
                  </a:lnTo>
                  <a:lnTo>
                    <a:pt x="4572" y="1312164"/>
                  </a:lnTo>
                  <a:lnTo>
                    <a:pt x="9144" y="1315212"/>
                  </a:lnTo>
                  <a:lnTo>
                    <a:pt x="3098292" y="1315212"/>
                  </a:lnTo>
                  <a:lnTo>
                    <a:pt x="3098292" y="1318260"/>
                  </a:lnTo>
                  <a:lnTo>
                    <a:pt x="3095244" y="1319784"/>
                  </a:lnTo>
                  <a:close/>
                </a:path>
                <a:path w="3098800" h="1320164">
                  <a:moveTo>
                    <a:pt x="9144" y="7620"/>
                  </a:moveTo>
                  <a:lnTo>
                    <a:pt x="4572" y="7620"/>
                  </a:lnTo>
                  <a:lnTo>
                    <a:pt x="9144" y="4572"/>
                  </a:lnTo>
                  <a:lnTo>
                    <a:pt x="9144" y="7620"/>
                  </a:lnTo>
                  <a:close/>
                </a:path>
                <a:path w="3098800" h="1320164">
                  <a:moveTo>
                    <a:pt x="3089148" y="7620"/>
                  </a:moveTo>
                  <a:lnTo>
                    <a:pt x="9144" y="7620"/>
                  </a:lnTo>
                  <a:lnTo>
                    <a:pt x="9144" y="4572"/>
                  </a:lnTo>
                  <a:lnTo>
                    <a:pt x="3089148" y="4572"/>
                  </a:lnTo>
                  <a:lnTo>
                    <a:pt x="3089148" y="7620"/>
                  </a:lnTo>
                  <a:close/>
                </a:path>
                <a:path w="3098800" h="1320164">
                  <a:moveTo>
                    <a:pt x="3089148" y="1315212"/>
                  </a:moveTo>
                  <a:lnTo>
                    <a:pt x="3089148" y="4572"/>
                  </a:lnTo>
                  <a:lnTo>
                    <a:pt x="3093719" y="7620"/>
                  </a:lnTo>
                  <a:lnTo>
                    <a:pt x="3098292" y="7620"/>
                  </a:lnTo>
                  <a:lnTo>
                    <a:pt x="3098292" y="1312164"/>
                  </a:lnTo>
                  <a:lnTo>
                    <a:pt x="3093719" y="1312164"/>
                  </a:lnTo>
                  <a:lnTo>
                    <a:pt x="3089148" y="1315212"/>
                  </a:lnTo>
                  <a:close/>
                </a:path>
                <a:path w="3098800" h="1320164">
                  <a:moveTo>
                    <a:pt x="3098292" y="7620"/>
                  </a:moveTo>
                  <a:lnTo>
                    <a:pt x="3093719" y="7620"/>
                  </a:lnTo>
                  <a:lnTo>
                    <a:pt x="3089148" y="4572"/>
                  </a:lnTo>
                  <a:lnTo>
                    <a:pt x="3098292" y="4572"/>
                  </a:lnTo>
                  <a:lnTo>
                    <a:pt x="3098292" y="7620"/>
                  </a:lnTo>
                  <a:close/>
                </a:path>
                <a:path w="3098800" h="1320164">
                  <a:moveTo>
                    <a:pt x="9144" y="1315212"/>
                  </a:moveTo>
                  <a:lnTo>
                    <a:pt x="4572" y="1312164"/>
                  </a:lnTo>
                  <a:lnTo>
                    <a:pt x="9144" y="1312164"/>
                  </a:lnTo>
                  <a:lnTo>
                    <a:pt x="9144" y="1315212"/>
                  </a:lnTo>
                  <a:close/>
                </a:path>
                <a:path w="3098800" h="1320164">
                  <a:moveTo>
                    <a:pt x="3089148" y="1315212"/>
                  </a:moveTo>
                  <a:lnTo>
                    <a:pt x="9144" y="1315212"/>
                  </a:lnTo>
                  <a:lnTo>
                    <a:pt x="9144" y="1312164"/>
                  </a:lnTo>
                  <a:lnTo>
                    <a:pt x="3089148" y="1312164"/>
                  </a:lnTo>
                  <a:lnTo>
                    <a:pt x="3089148" y="1315212"/>
                  </a:lnTo>
                  <a:close/>
                </a:path>
                <a:path w="3098800" h="1320164">
                  <a:moveTo>
                    <a:pt x="3098292" y="1315212"/>
                  </a:moveTo>
                  <a:lnTo>
                    <a:pt x="3089148" y="1315212"/>
                  </a:lnTo>
                  <a:lnTo>
                    <a:pt x="3093719" y="1312164"/>
                  </a:lnTo>
                  <a:lnTo>
                    <a:pt x="3098292" y="1312164"/>
                  </a:lnTo>
                  <a:lnTo>
                    <a:pt x="3098292" y="1315212"/>
                  </a:lnTo>
                  <a:close/>
                </a:path>
              </a:pathLst>
            </a:custGeom>
            <a:solidFill>
              <a:srgbClr val="0C0C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754568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uj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uj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596676</TotalTime>
  <Words>149</Words>
  <Application>Microsoft Office PowerPoint</Application>
  <PresentationFormat>Presentación en pantalla (4:3)</PresentationFormat>
  <Paragraphs>26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Constantia</vt:lpstr>
      <vt:lpstr>Times New Roman</vt:lpstr>
      <vt:lpstr>Wingdings</vt:lpstr>
      <vt:lpstr>Wingdings 2</vt:lpstr>
      <vt:lpstr>Flujo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Presentacion IIIE</dc:title>
  <dc:creator>Wilfredo Sifuentes</dc:creator>
  <cp:lastModifiedBy>Andres</cp:lastModifiedBy>
  <cp:revision>1941</cp:revision>
  <cp:lastPrinted>2003-08-05T11:24:58Z</cp:lastPrinted>
  <dcterms:created xsi:type="dcterms:W3CDTF">2003-01-21T21:37:33Z</dcterms:created>
  <dcterms:modified xsi:type="dcterms:W3CDTF">2023-01-18T16:52:37Z</dcterms:modified>
</cp:coreProperties>
</file>